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2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44401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C5E8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/>
              <a:t>Economic Empowerment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GB"/>
              <a:t>Pre-industrial (Canada)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European)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Production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Europeans used basic tools.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Things were made by hand.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Many objects were made by people in their own homes.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Most jobs were done with the help of animals.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A village blacksmith did metalwork.</a:t>
            </a:r>
          </a:p>
          <a:p>
            <a:endParaRPr lang="en-GB" sz="1800"/>
          </a:p>
          <a:p>
            <a:endParaRPr lang="en-GB" sz="1800"/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European)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Production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In cities there were workshops to by what they needed.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Bakers made breads and pastries.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Shoemakers would make shoes.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People could go to a weaver to buy a blanket.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Women spun sheep’s fleece into wool to make cloth.</a:t>
            </a:r>
          </a:p>
          <a:p>
            <a:endParaRPr lang="en-GB" sz="1800"/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European)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9798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Distribution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People worked to benefit themselves and their family.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When you wanted something, you paid for it with money.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When you had something you didn’t need, you sold it.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If you wanted something you could trade with someone.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People could buy what they needed at a market.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People could sell products at the market.</a:t>
            </a:r>
          </a:p>
          <a:p>
            <a:endParaRPr lang="en-GB" sz="1800"/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GB" sz="3000"/>
              <a:t>Economics (Pre-industrial Aboriginal)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Needs &amp; Wants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Homes made with blocks of snow.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Homes made of whale bone.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Homes made of stone and sod.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Homes made with hides of seals.</a:t>
            </a:r>
          </a:p>
          <a:p>
            <a:endParaRPr lang="en-GB" sz="1800"/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Aboriginal)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Needs &amp; Wants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Homes made with wood.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Homes made with animal bones.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Land and natural resources for survival.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Used wood to create frames for structures.</a:t>
            </a:r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Aboriginal)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Production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Using all parts of a hunted animal.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 meat of an animal was used for food.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 bones of an animal were made into tools.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 hides of an animal were used for shelter, clothing and footwear.</a:t>
            </a:r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Aboriginal)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1671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Production (Continued)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People travelled during the year to harvest or hunt as resources were available.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People travelled in communities.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People traveled in smaller families</a:t>
            </a:r>
          </a:p>
          <a:p>
            <a:endParaRPr lang="en-GB" sz="1800"/>
          </a:p>
          <a:p>
            <a:endParaRPr lang="en-GB" sz="1800"/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Aboriginal)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1671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Production (Continued)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Men would hunt.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Women would prepare the meat and hides.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People would offer prayers to show respect and give thanks for the resources.</a:t>
            </a:r>
          </a:p>
          <a:p>
            <a:endParaRPr lang="en-GB" sz="1800"/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Aboriginal)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Distribution</a:t>
            </a:r>
          </a:p>
          <a:p>
            <a:endParaRPr lang="en-GB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Everyone shared equally in what was produced.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No one owned the land or resources.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Maliseet and Mi’kmaq shared the forests and rivers.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 Algonquin got corn by exchanging moose with the Wendat. </a:t>
            </a:r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13125" y="8482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European)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94222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Needs &amp; Wants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They used land and natural resources for survival.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They wanted to own more land.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Europeans were looking for land to take over.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Some Europeans believed that their culture (religion) should be spread around the world.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Individual Europeans were looking for economic opportunities.</a:t>
            </a:r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13125" y="8482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-GB" sz="3000"/>
              <a:t>Economics (Pre-industrial European)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94222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GB"/>
              <a:t>Needs &amp; Wants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They were looking for timber, furs and minerals to sell back to Europe.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They were looking for seal oil and pelts to sell back to Europe.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Fish was important because many people could not eat meat because of religious beliefs.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Beaver pelts were in great demand in Europe for making hats.</a:t>
            </a:r>
          </a:p>
          <a:p>
            <a:endParaRPr lang="en-GB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GB" sz="1800"/>
              <a:t>The lumber from trees was used for building ships.</a:t>
            </a:r>
          </a:p>
          <a:p>
            <a:endParaRPr lang="en-GB" sz="180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524</Words>
  <Application>Microsoft Office PowerPoint</Application>
  <PresentationFormat>On-screen Show (16:9)</PresentationFormat>
  <Paragraphs>120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simple-light</vt:lpstr>
      <vt:lpstr>Economic Empowerment</vt:lpstr>
      <vt:lpstr>Economics (Pre-industrial Aboriginal)</vt:lpstr>
      <vt:lpstr>Economics (Pre-industrial Aboriginal)</vt:lpstr>
      <vt:lpstr>Economics (Pre-industrial Aboriginal)</vt:lpstr>
      <vt:lpstr>Economics (Pre-industrial Aboriginal)</vt:lpstr>
      <vt:lpstr>Economics (Pre-industrial Aboriginal)</vt:lpstr>
      <vt:lpstr>Economics (Pre-industrial Aboriginal)</vt:lpstr>
      <vt:lpstr>Economics (Pre-industrial European)</vt:lpstr>
      <vt:lpstr>Economics (Pre-industrial European)</vt:lpstr>
      <vt:lpstr>Economics (Pre-industrial European)</vt:lpstr>
      <vt:lpstr>Economics (Pre-industrial European)</vt:lpstr>
      <vt:lpstr>Economics (Pre-industrial European)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Empowerment</dc:title>
  <dc:creator>Terry, Sean J. (ASD-E)</dc:creator>
  <cp:lastModifiedBy>ladmin</cp:lastModifiedBy>
  <cp:revision>1</cp:revision>
  <dcterms:modified xsi:type="dcterms:W3CDTF">2014-02-24T01:49:08Z</dcterms:modified>
</cp:coreProperties>
</file>